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8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" initials="D" lastIdx="1" clrIdx="0">
    <p:extLst>
      <p:ext uri="{19B8F6BF-5375-455C-9EA6-DF929625EA0E}">
        <p15:presenceInfo xmlns:p15="http://schemas.microsoft.com/office/powerpoint/2012/main" userId="Dre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9388F-1536-4DF1-AFFE-BCC7B0C98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2F048-60B2-40C5-AFC4-32CB60FF4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602B6-8B67-4949-9C7F-5ECA4DF3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1FDCA-3226-4152-BBFF-F6B03768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CBCC9-11DE-4A1B-AC77-C69AC2C3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4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A19E-0628-402D-8552-385547F7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E30FC-C140-44A6-AAFC-242392AF5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40E41-84DB-4B01-88C9-FF06F5D8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C61AE-C8C1-4D6F-B517-ED123729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8F4E1-368F-448D-8E37-ED27D57F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BF28F-92CA-4E19-9F3F-376CA2BA3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9ABCA-DAD5-4909-827D-4CEB4E716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D83E7-3A5E-4F53-AAAE-1E801F84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5A67-13F8-4E95-8142-4550B980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B9B37-5F08-4ECD-9CE0-C403FEC3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CD91-A3A1-40A3-949F-69E6153E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C0E1-638E-4986-B322-76FC18F7B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F5C8E-6535-47FA-B8CB-91C21B33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3267-E458-416F-B777-4E141C900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7BE7-5898-468D-981F-17D2A84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8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BCA1-2ADF-4A01-9F03-2407987C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CA4AE-0266-4F98-BC36-FDD3DB410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A406-DC3E-4514-BE7B-488B268D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9264-DE96-4FD7-8CE6-185989EA1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2305-0D6A-4CD8-8441-D0ED821E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4B28-FD40-454A-85EC-43A38B74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DAF4-4F6D-4E5D-BE2D-E78901FDF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687F7-6728-466C-8DBB-506F1A830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CB46D-7632-4ECE-B297-DD32685B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198FA-1120-42EA-A545-A4706A48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0D0A3-D13F-4627-999C-B96D3C84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F856-53E8-4181-9CF2-2E7BADD2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F363F-2F4D-4F83-8FD1-C6079579F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BDD15-2A2F-4375-81E2-8FA15B4F2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00DD2-4243-4D03-ADFA-DD161FA2C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4329F-C47E-45EC-9A61-8317E7D06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22EDB-E120-410A-A3C2-BA14BAFD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C0D17-E167-4E1F-A021-A8B797E3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0F2E6-0AD5-4B79-BFAB-43303B64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AC3C-9438-4447-B13F-609DE80C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FE362-0066-45B5-A47F-17C4B09D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571A2-C56A-4A42-A472-E71227CA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ED80A-C845-41E0-A00B-AFF6A1B4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EAA49-8E5E-4253-B339-1E4E9E30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49FB2-7276-4267-AD84-33F8E627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1E27B-7F22-4EF8-91DF-3FC2412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0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1E5E-6FA1-48C0-AB52-5DA7A4F7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DD3A-9144-4BFA-B42D-8902CD0A8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4DFDB-165B-4E0E-AEA4-88F970108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09C09-3DC9-450E-AD4A-FC910544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6FB04-B3F7-4422-BBBB-65FDBE512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3986A-5A2E-4509-AAFE-457F2E6C0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0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7573-B0B7-4D8D-A5B7-58F08028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FD4C2-945F-4775-9528-131619C5C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46FBE-511B-420C-8872-5E37447F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FAC39-8211-4B59-ADB6-FC6C0B81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7310B-8A9A-4636-9C74-4C74F483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0AFA-3789-476B-BECB-5D09714D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C39CF5-D2F1-48F2-A5AC-7D8D3F83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074A-3FF8-481D-B58B-AEF36D457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CC8ED-DBFB-4567-A05F-4960A3390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95C51-F3CB-4E47-92D6-5F5F4BBCC743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FF15-9EAB-4691-B85F-CD951630E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ACFD-03B2-4E5E-95FA-87659D111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94101-7184-44AD-9E86-639BF87A5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Capacitive-Touch-Arduino-Keyboard-Piano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7LMoaXS20Q&amp;feature=youtu.b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72BD-7093-481C-A014-0CDD75D91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7797" y="-178535"/>
            <a:ext cx="9144000" cy="1375740"/>
          </a:xfrm>
          <a:effectLst/>
        </p:spPr>
        <p:txBody>
          <a:bodyPr>
            <a:normAutofit fontScale="90000"/>
          </a:bodyPr>
          <a:lstStyle/>
          <a:p>
            <a:r>
              <a:rPr lang="en-US" sz="9600" dirty="0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Caladea" panose="02040503050406030204" pitchFamily="18" charset="0"/>
              </a:rPr>
              <a:t>Drew Beaudry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F79C9C-FC66-4926-8DA7-A1158E1EDE84}"/>
              </a:ext>
            </a:extLst>
          </p:cNvPr>
          <p:cNvSpPr txBox="1">
            <a:spLocks/>
          </p:cNvSpPr>
          <p:nvPr/>
        </p:nvSpPr>
        <p:spPr>
          <a:xfrm>
            <a:off x="3874343" y="5097964"/>
            <a:ext cx="9144000" cy="137574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Caladea" panose="02040503050406030204" pitchFamily="18" charset="0"/>
              </a:rPr>
              <a:t>Arduino Piano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F78E57-E81B-49D6-9BBD-CCE9ECDC6CB4}"/>
              </a:ext>
            </a:extLst>
          </p:cNvPr>
          <p:cNvSpPr txBox="1">
            <a:spLocks/>
          </p:cNvSpPr>
          <p:nvPr/>
        </p:nvSpPr>
        <p:spPr>
          <a:xfrm>
            <a:off x="5376978" y="5412734"/>
            <a:ext cx="9144000" cy="137574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Caladea" panose="02040503050406030204" pitchFamily="18" charset="0"/>
              </a:rPr>
              <a:t>beaudryal18@uww.edu</a:t>
            </a:r>
          </a:p>
        </p:txBody>
      </p:sp>
    </p:spTree>
    <p:extLst>
      <p:ext uri="{BB962C8B-B14F-4D97-AF65-F5344CB8AC3E}">
        <p14:creationId xmlns:p14="http://schemas.microsoft.com/office/powerpoint/2010/main" val="38618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53B4-8D86-4E61-BF02-542FF003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F2D2D-27A6-48B0-9291-00D1D4FC85F0}"/>
              </a:ext>
            </a:extLst>
          </p:cNvPr>
          <p:cNvSpPr txBox="1">
            <a:spLocks/>
          </p:cNvSpPr>
          <p:nvPr/>
        </p:nvSpPr>
        <p:spPr>
          <a:xfrm>
            <a:off x="-58723" y="1070615"/>
            <a:ext cx="594010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Power tools! </a:t>
            </a:r>
            <a:r>
              <a:rPr lang="en-US" sz="1600" dirty="0"/>
              <a:t>(and a Swiss Army Multi-tool)</a:t>
            </a:r>
          </a:p>
          <a:p>
            <a:pPr lvl="1"/>
            <a:r>
              <a:rPr lang="en-US" dirty="0"/>
              <a:t>Had to drill 5 large holes for mounting the buttons</a:t>
            </a:r>
          </a:p>
          <a:p>
            <a:pPr lvl="1"/>
            <a:r>
              <a:rPr lang="en-US" dirty="0"/>
              <a:t>Left space for an Android device on top</a:t>
            </a:r>
          </a:p>
          <a:p>
            <a:pPr lvl="1"/>
            <a:r>
              <a:rPr lang="en-US" dirty="0"/>
              <a:t>Hand-Drilled a small hole for the power supply wire</a:t>
            </a:r>
          </a:p>
          <a:p>
            <a:pPr lvl="1"/>
            <a:r>
              <a:rPr lang="en-US" dirty="0"/>
              <a:t>Used 3M Double sided tape for mounting devices</a:t>
            </a:r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3CFAF-39CA-475D-9519-6AC203A0B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20" y="0"/>
            <a:ext cx="3074945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CAC4C-5BAB-4796-B847-C89C079C0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434" y="2755433"/>
            <a:ext cx="2791436" cy="5413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FEE2B-8E11-4D62-B9E8-9E37AFC17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 b="4778"/>
          <a:stretch/>
        </p:blipFill>
        <p:spPr>
          <a:xfrm>
            <a:off x="6778304" y="0"/>
            <a:ext cx="24807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30F5-70B8-4A52-B1DA-A6E8BAAF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90ED-98B2-468F-BCD4-609DABDD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61851" cy="5032375"/>
          </a:xfrm>
        </p:spPr>
        <p:txBody>
          <a:bodyPr/>
          <a:lstStyle/>
          <a:p>
            <a:r>
              <a:rPr lang="en-US" dirty="0"/>
              <a:t>Bluetooth?</a:t>
            </a:r>
          </a:p>
          <a:p>
            <a:pPr lvl="1"/>
            <a:r>
              <a:rPr lang="en-US" dirty="0"/>
              <a:t>HC-05 Bluetooth module</a:t>
            </a:r>
          </a:p>
          <a:p>
            <a:pPr lvl="1"/>
            <a:r>
              <a:rPr lang="en-US" dirty="0"/>
              <a:t>Connects to Arduino via pins 0 and 1</a:t>
            </a:r>
          </a:p>
          <a:p>
            <a:pPr lvl="2"/>
            <a:r>
              <a:rPr lang="en-US" dirty="0"/>
              <a:t>TX and RX pins</a:t>
            </a:r>
          </a:p>
          <a:p>
            <a:pPr lvl="2"/>
            <a:r>
              <a:rPr lang="en-US" dirty="0"/>
              <a:t>Problem: Arduino sends data to Bluetooth module from TX pin 1 at 5v, and Bluetooth module is rated for 3.5v signals</a:t>
            </a:r>
          </a:p>
          <a:p>
            <a:pPr lvl="3"/>
            <a:r>
              <a:rPr lang="en-US" dirty="0"/>
              <a:t>Voltage divider using 2k &amp; 5K1 resistors</a:t>
            </a:r>
          </a:p>
          <a:p>
            <a:pPr lvl="4"/>
            <a:r>
              <a:rPr lang="en-US" dirty="0"/>
              <a:t>Turns 5v into 3.59v</a:t>
            </a:r>
          </a:p>
          <a:p>
            <a:pPr lvl="1"/>
            <a:r>
              <a:rPr lang="en-US" dirty="0"/>
              <a:t>Phone and Arduino communicate each with each other via Strings in Serial Monitor</a:t>
            </a:r>
          </a:p>
          <a:p>
            <a:pPr lvl="2"/>
            <a:r>
              <a:rPr lang="en-US" dirty="0" err="1"/>
              <a:t>Serial.available</a:t>
            </a:r>
            <a:r>
              <a:rPr lang="en-US" dirty="0"/>
              <a:t>() tells us when we have a message waiting</a:t>
            </a:r>
          </a:p>
          <a:p>
            <a:pPr lvl="2"/>
            <a:r>
              <a:rPr lang="en-US" dirty="0" err="1"/>
              <a:t>Serial.readString</a:t>
            </a:r>
            <a:r>
              <a:rPr lang="en-US" dirty="0"/>
              <a:t>() reads the message</a:t>
            </a:r>
          </a:p>
          <a:p>
            <a:pPr lvl="2"/>
            <a:r>
              <a:rPr lang="en-US" dirty="0" err="1"/>
              <a:t>String.indexOf</a:t>
            </a:r>
            <a:r>
              <a:rPr lang="en-US" dirty="0"/>
              <a:t>() can tell us what the message contains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F8F92-E796-45AB-B918-66743184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948" y="0"/>
            <a:ext cx="3218052" cy="2822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53FF7D-0190-499F-A3E2-8E6A90612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051" y="3162035"/>
            <a:ext cx="3375330" cy="36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5E84-E8AD-49A6-B1E6-3974CA901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98" y="129989"/>
            <a:ext cx="8438203" cy="6728011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ADCFFC-B0C0-4FBE-ADE2-9D07108B9CE4}"/>
              </a:ext>
            </a:extLst>
          </p:cNvPr>
          <p:cNvSpPr/>
          <p:nvPr/>
        </p:nvSpPr>
        <p:spPr>
          <a:xfrm>
            <a:off x="5461233" y="771787"/>
            <a:ext cx="3322040" cy="1812023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53D3-3E7F-409B-8B70-AE087126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38AC-5534-4304-828B-A94756E4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15000" cy="5032375"/>
          </a:xfrm>
        </p:spPr>
        <p:txBody>
          <a:bodyPr>
            <a:normAutofit/>
          </a:bodyPr>
          <a:lstStyle/>
          <a:p>
            <a:r>
              <a:rPr lang="en-US" dirty="0"/>
              <a:t>Sound?</a:t>
            </a:r>
          </a:p>
          <a:p>
            <a:pPr lvl="1"/>
            <a:r>
              <a:rPr lang="en-US" dirty="0"/>
              <a:t>Using the provided buzzer in the kit</a:t>
            </a:r>
          </a:p>
          <a:p>
            <a:pPr lvl="1"/>
            <a:r>
              <a:rPr lang="en-US" dirty="0"/>
              <a:t>Problem: Its not loud enough!</a:t>
            </a:r>
          </a:p>
          <a:p>
            <a:pPr lvl="2"/>
            <a:r>
              <a:rPr lang="en-US" dirty="0"/>
              <a:t>Solution: Increased power to 5 volts</a:t>
            </a:r>
          </a:p>
          <a:p>
            <a:pPr lvl="3"/>
            <a:r>
              <a:rPr lang="en-US" dirty="0"/>
              <a:t>Used NPN Transistor in kit as a switch to provide voltage from 5v pin on Arduino</a:t>
            </a:r>
          </a:p>
          <a:p>
            <a:pPr lvl="1"/>
            <a:r>
              <a:rPr lang="en-US" dirty="0"/>
              <a:t>Used a library which provided a frequency for every note from B0-D#8</a:t>
            </a:r>
          </a:p>
          <a:p>
            <a:pPr lvl="1"/>
            <a:r>
              <a:rPr lang="en-US" dirty="0"/>
              <a:t>Used a modified digitalWrite from pin 9 to buzzer</a:t>
            </a:r>
          </a:p>
          <a:p>
            <a:pPr lvl="2"/>
            <a:r>
              <a:rPr lang="en-US" dirty="0"/>
              <a:t>Created a sort of PWM signal with shown methods</a:t>
            </a:r>
          </a:p>
          <a:p>
            <a:pPr lvl="2"/>
            <a:r>
              <a:rPr lang="en-US" dirty="0"/>
              <a:t>Regular PWM was not sounding great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7C48F-12EE-4A84-9B86-CC583CAD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0216" r="10471" b="19748"/>
          <a:stretch/>
        </p:blipFill>
        <p:spPr>
          <a:xfrm>
            <a:off x="7720667" y="44575"/>
            <a:ext cx="4471332" cy="3431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926CA-99B8-45D5-8ACC-F8109FF5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67" y="3558330"/>
            <a:ext cx="4851632" cy="3299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499BD-C3A0-4146-B785-9F48BD0FA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4" b="20766"/>
          <a:stretch/>
        </p:blipFill>
        <p:spPr>
          <a:xfrm>
            <a:off x="2683398" y="0"/>
            <a:ext cx="5100537" cy="20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3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A93B-0B6D-4370-89E1-7F5168B2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963"/>
            <a:ext cx="10515600" cy="1325563"/>
          </a:xfrm>
        </p:spPr>
        <p:txBody>
          <a:bodyPr/>
          <a:lstStyle/>
          <a:p>
            <a:r>
              <a:rPr lang="en-US" dirty="0"/>
              <a:t>Code: (Music)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DB1D9-524B-4B61-9B98-90ED5848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245"/>
            <a:ext cx="4622334" cy="3227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9D33E-2A95-4CC9-8DA3-FC9A7A69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1" y="207803"/>
            <a:ext cx="3105150" cy="590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C1BD3-EA36-4759-89DC-ED2C4171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121" y="117709"/>
            <a:ext cx="4552950" cy="474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17E23-CF28-42A9-ABE9-D07AC502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0132"/>
            <a:ext cx="3947971" cy="28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740E-101A-4490-8DBE-B8DE11AC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(Music)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5888-CF25-43AF-84FD-018397A6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" y="1489089"/>
            <a:ext cx="3506598" cy="482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4E696-29E8-4D80-8C73-C33F8AEB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307" y="365125"/>
            <a:ext cx="6465989" cy="62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42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702F-9467-4A62-B2CF-0DEC3104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Code: (Bluetooth)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69173-B18E-4546-9B10-8E60BE12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913"/>
            <a:ext cx="3950574" cy="1221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5914F-D43F-4B82-B4EE-082AA49A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199"/>
            <a:ext cx="3583243" cy="299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07A72-6271-4D09-AE43-932685E54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29275"/>
            <a:ext cx="4171950" cy="122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145E8-33DA-4404-AC5E-C4487A338C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/>
          <a:stretch/>
        </p:blipFill>
        <p:spPr>
          <a:xfrm>
            <a:off x="8758106" y="-1972"/>
            <a:ext cx="3433894" cy="6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199D6-FBF2-443B-B1CF-5EF552B16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97" y="1"/>
            <a:ext cx="9152389" cy="6864292"/>
          </a:xfrm>
        </p:spPr>
      </p:pic>
    </p:spTree>
    <p:extLst>
      <p:ext uri="{BB962C8B-B14F-4D97-AF65-F5344CB8AC3E}">
        <p14:creationId xmlns:p14="http://schemas.microsoft.com/office/powerpoint/2010/main" val="160817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D8BF1-F4CF-4DBC-B7D2-1058A32C9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64" y="-8134"/>
            <a:ext cx="9154846" cy="6866134"/>
          </a:xfrm>
        </p:spPr>
      </p:pic>
    </p:spTree>
    <p:extLst>
      <p:ext uri="{BB962C8B-B14F-4D97-AF65-F5344CB8AC3E}">
        <p14:creationId xmlns:p14="http://schemas.microsoft.com/office/powerpoint/2010/main" val="323690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56FF7-C8CB-4B9D-8D90-158EB795F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71" y="-1842"/>
            <a:ext cx="9146457" cy="6859842"/>
          </a:xfrm>
        </p:spPr>
      </p:pic>
    </p:spTree>
    <p:extLst>
      <p:ext uri="{BB962C8B-B14F-4D97-AF65-F5344CB8AC3E}">
        <p14:creationId xmlns:p14="http://schemas.microsoft.com/office/powerpoint/2010/main" val="292672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F379-B501-4DE1-AB42-200BD115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F23A8-03BE-4175-83E9-E6E27948D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5342" cy="4351338"/>
          </a:xfrm>
        </p:spPr>
        <p:txBody>
          <a:bodyPr/>
          <a:lstStyle/>
          <a:p>
            <a:r>
              <a:rPr lang="en-US" dirty="0"/>
              <a:t>A project to teach children about music in a simple way.</a:t>
            </a:r>
          </a:p>
          <a:p>
            <a:r>
              <a:rPr lang="en-US" dirty="0"/>
              <a:t>An external interface to pick songs</a:t>
            </a:r>
          </a:p>
          <a:p>
            <a:r>
              <a:rPr lang="en-US" dirty="0"/>
              <a:t>5 buttons allow user to play notes</a:t>
            </a:r>
          </a:p>
          <a:p>
            <a:pPr lvl="1"/>
            <a:r>
              <a:rPr lang="en-US" dirty="0"/>
              <a:t>Sound will be emitted on each press</a:t>
            </a:r>
          </a:p>
          <a:p>
            <a:r>
              <a:rPr lang="en-US" dirty="0"/>
              <a:t>Buttons will light up in the order to be played</a:t>
            </a:r>
          </a:p>
          <a:p>
            <a:pPr lvl="1"/>
            <a:r>
              <a:rPr lang="en-US" dirty="0"/>
              <a:t>System will wait for user to play one note before lighting up the next</a:t>
            </a:r>
          </a:p>
        </p:txBody>
      </p:sp>
    </p:spTree>
    <p:extLst>
      <p:ext uri="{BB962C8B-B14F-4D97-AF65-F5344CB8AC3E}">
        <p14:creationId xmlns:p14="http://schemas.microsoft.com/office/powerpoint/2010/main" val="2172510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F448F-3D1A-47FA-8CA5-5CF5696D0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5" y="5468"/>
            <a:ext cx="9136709" cy="6852532"/>
          </a:xfrm>
        </p:spPr>
      </p:pic>
    </p:spTree>
    <p:extLst>
      <p:ext uri="{BB962C8B-B14F-4D97-AF65-F5344CB8AC3E}">
        <p14:creationId xmlns:p14="http://schemas.microsoft.com/office/powerpoint/2010/main" val="1541146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FCDC-A67E-4F51-8694-4857636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a Similar Product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0466FE-277C-4065-8E12-0F2097B8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39" y="2506662"/>
            <a:ext cx="5937961" cy="435133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D4F866-1D8F-4710-866F-4E2372814403}"/>
              </a:ext>
            </a:extLst>
          </p:cNvPr>
          <p:cNvSpPr txBox="1">
            <a:spLocks/>
          </p:cNvSpPr>
          <p:nvPr/>
        </p:nvSpPr>
        <p:spPr>
          <a:xfrm>
            <a:off x="0" y="1397786"/>
            <a:ext cx="6254039" cy="5460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https://www.instructables.com/id/Capacitive-Touch-Arduino-Keyboard-Piano/</a:t>
            </a:r>
            <a:endParaRPr lang="en-US" sz="1400" dirty="0"/>
          </a:p>
          <a:p>
            <a:r>
              <a:rPr lang="en-US" sz="2400" dirty="0"/>
              <a:t>My inspiration for this project</a:t>
            </a:r>
          </a:p>
          <a:p>
            <a:pPr lvl="1"/>
            <a:r>
              <a:rPr lang="en-US" sz="2000" dirty="0"/>
              <a:t>An instructable article which detailed a Capacitive-Touch Arduino Keyboard Piano</a:t>
            </a:r>
          </a:p>
          <a:p>
            <a:pPr lvl="1"/>
            <a:r>
              <a:rPr lang="en-US" sz="2000" dirty="0"/>
              <a:t>Uses a 5v signal sent to all aluminum foil keys</a:t>
            </a:r>
          </a:p>
          <a:p>
            <a:pPr lvl="2"/>
            <a:r>
              <a:rPr lang="en-US" sz="1600" dirty="0"/>
              <a:t>Senses when a finger presses the keys and plays a note on the buzzer</a:t>
            </a:r>
          </a:p>
          <a:p>
            <a:pPr lvl="1"/>
            <a:r>
              <a:rPr lang="en-US" sz="2000" dirty="0"/>
              <a:t>I borrowed the idea of a “common send” voltage to all buttons</a:t>
            </a:r>
          </a:p>
          <a:p>
            <a:pPr lvl="2"/>
            <a:r>
              <a:rPr lang="en-US" sz="1600" dirty="0"/>
              <a:t>Initially I wanted to </a:t>
            </a:r>
            <a:r>
              <a:rPr lang="en-US" sz="1600" dirty="0" err="1"/>
              <a:t>AnalogWrite</a:t>
            </a:r>
            <a:r>
              <a:rPr lang="en-US" sz="1600" dirty="0"/>
              <a:t> different frequencies to each button and read all buttons on a single pin</a:t>
            </a:r>
          </a:p>
          <a:p>
            <a:pPr lvl="2"/>
            <a:r>
              <a:rPr lang="en-US" sz="1600" dirty="0"/>
              <a:t>This approach proved much more simple and I still have pins to spare</a:t>
            </a:r>
          </a:p>
          <a:p>
            <a:pPr lvl="1"/>
            <a:r>
              <a:rPr lang="en-US" sz="2000" dirty="0"/>
              <a:t>I also borrowed the library of different note frequencies</a:t>
            </a:r>
          </a:p>
        </p:txBody>
      </p:sp>
    </p:spTree>
    <p:extLst>
      <p:ext uri="{BB962C8B-B14F-4D97-AF65-F5344CB8AC3E}">
        <p14:creationId xmlns:p14="http://schemas.microsoft.com/office/powerpoint/2010/main" val="6257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0076-D243-4FBB-B05C-BEF7A8A1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18E59-177D-42D4-A7C7-76EB58FB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37727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full Android App</a:t>
            </a:r>
          </a:p>
          <a:p>
            <a:pPr lvl="1"/>
            <a:r>
              <a:rPr lang="en-US" dirty="0"/>
              <a:t>Easy, clickable buttons quick send Bluetooth commands</a:t>
            </a:r>
          </a:p>
          <a:p>
            <a:pPr lvl="1"/>
            <a:r>
              <a:rPr lang="en-US" dirty="0"/>
              <a:t>This will make the project more child friendly</a:t>
            </a:r>
          </a:p>
          <a:p>
            <a:pPr lvl="1"/>
            <a:r>
              <a:rPr lang="en-US" dirty="0"/>
              <a:t>I researched a solution provided by MIT called App Inventor</a:t>
            </a:r>
          </a:p>
          <a:p>
            <a:pPr lvl="2"/>
            <a:r>
              <a:rPr lang="en-US" dirty="0"/>
              <a:t>Allows anyone to build apps quickly</a:t>
            </a:r>
          </a:p>
          <a:p>
            <a:pPr lvl="2"/>
            <a:r>
              <a:rPr lang="en-US" dirty="0"/>
              <a:t>Used in Bluetooth to Android examples I’ve seen</a:t>
            </a:r>
          </a:p>
          <a:p>
            <a:pPr lvl="2"/>
            <a:r>
              <a:rPr lang="en-US" dirty="0"/>
              <a:t>Create an app via the web and produce a code to pair the app to your phone</a:t>
            </a:r>
          </a:p>
          <a:p>
            <a:pPr lvl="1"/>
            <a:r>
              <a:rPr lang="en-US" dirty="0"/>
              <a:t>I will soon be developing Kotlin in IntelliJ </a:t>
            </a:r>
          </a:p>
          <a:p>
            <a:pPr lvl="2"/>
            <a:r>
              <a:rPr lang="en-US" dirty="0"/>
              <a:t>The Android SDK was recently switched from Eclipse IDE to IntelliJ and Kotlin development for Android is possible</a:t>
            </a:r>
          </a:p>
          <a:p>
            <a:pPr lvl="2"/>
            <a:r>
              <a:rPr lang="en-US" dirty="0"/>
              <a:t>In the future I can build a full-fledged application and use it to store and communicate data for several songs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55187-8276-4B48-A482-6DA7F0925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"/>
          <a:stretch/>
        </p:blipFill>
        <p:spPr>
          <a:xfrm>
            <a:off x="8754767" y="1"/>
            <a:ext cx="3437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2B1B-0DB3-4CB0-95A6-F89CCD1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Video: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8D89-A5DD-442C-8B7A-00E6ECB3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https://www.youtube.com/watch?v=F7LMoaXS20Q&amp;feature=youtu.be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EC3E85-06F7-43C5-87E6-5BBA977A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" b="1461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1BEA5-1BE4-465B-9015-5EAA15AB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1" y="1948455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Why?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7153-4BD5-4A4F-9ED5-D82366AF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68" y="3429000"/>
            <a:ext cx="5575014" cy="324753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I love music and believe in its importance.</a:t>
            </a:r>
          </a:p>
          <a:p>
            <a:r>
              <a:rPr lang="en-US" sz="2400" dirty="0"/>
              <a:t>Music Experience:</a:t>
            </a:r>
          </a:p>
          <a:p>
            <a:pPr lvl="1"/>
            <a:r>
              <a:rPr lang="en-US" dirty="0"/>
              <a:t>My first instrument was a piano</a:t>
            </a:r>
          </a:p>
          <a:p>
            <a:pPr lvl="2"/>
            <a:r>
              <a:rPr lang="en-US" sz="2400" dirty="0"/>
              <a:t>I moved onto Trumpet and then Guitar</a:t>
            </a:r>
          </a:p>
          <a:p>
            <a:pPr lvl="1"/>
            <a:r>
              <a:rPr lang="en-US" dirty="0"/>
              <a:t>I’ve played guitar in two bands</a:t>
            </a:r>
          </a:p>
          <a:p>
            <a:pPr lvl="1"/>
            <a:r>
              <a:rPr lang="en-US" dirty="0"/>
              <a:t>I’ve created electronic music in Ableton Live</a:t>
            </a:r>
          </a:p>
          <a:p>
            <a:pPr lvl="1"/>
            <a:r>
              <a:rPr lang="en-US" dirty="0"/>
              <a:t>I’m a professional DJ with Midwest Sound </a:t>
            </a:r>
          </a:p>
        </p:txBody>
      </p:sp>
    </p:spTree>
    <p:extLst>
      <p:ext uri="{BB962C8B-B14F-4D97-AF65-F5344CB8AC3E}">
        <p14:creationId xmlns:p14="http://schemas.microsoft.com/office/powerpoint/2010/main" val="2313673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A4BB-7396-40B3-B80C-2BE5BEB1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9D613F-BBC2-4436-A239-E57C3011B116}"/>
              </a:ext>
            </a:extLst>
          </p:cNvPr>
          <p:cNvSpPr txBox="1">
            <a:spLocks/>
          </p:cNvSpPr>
          <p:nvPr/>
        </p:nvSpPr>
        <p:spPr>
          <a:xfrm>
            <a:off x="0" y="1046312"/>
            <a:ext cx="8663233" cy="5811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This is a 5 button light up keyboard that allows for Free-Play with the notes C4-G4</a:t>
            </a:r>
          </a:p>
          <a:p>
            <a:pPr lvl="1"/>
            <a:r>
              <a:rPr lang="en-US" dirty="0"/>
              <a:t>There are also two programmed songs from the Legend of Zelda: Sarias’ Song and the Song of Storms</a:t>
            </a:r>
          </a:p>
          <a:p>
            <a:pPr lvl="2"/>
            <a:r>
              <a:rPr lang="en-US" dirty="0"/>
              <a:t>These songs utilize more than 5 notes, as well as notes outside of the C4-G4 range</a:t>
            </a:r>
          </a:p>
          <a:p>
            <a:pPr lvl="2"/>
            <a:r>
              <a:rPr lang="en-US" dirty="0"/>
              <a:t>We assign notes to colored buttons similar to Guitar Hero</a:t>
            </a:r>
          </a:p>
          <a:p>
            <a:r>
              <a:rPr lang="en-US" dirty="0"/>
              <a:t>How do I pick Songs?</a:t>
            </a:r>
          </a:p>
          <a:p>
            <a:pPr lvl="1"/>
            <a:r>
              <a:rPr lang="en-US" dirty="0"/>
              <a:t>Connect to the device via Bluetooth</a:t>
            </a:r>
          </a:p>
          <a:p>
            <a:pPr lvl="1"/>
            <a:r>
              <a:rPr lang="en-US" dirty="0"/>
              <a:t>Establish a connection with any Bluetooth Terminal</a:t>
            </a:r>
          </a:p>
          <a:p>
            <a:pPr lvl="1"/>
            <a:r>
              <a:rPr lang="en-US" dirty="0"/>
              <a:t>Send the message ‘help’ to the device for a list of songs</a:t>
            </a:r>
          </a:p>
        </p:txBody>
      </p:sp>
    </p:spTree>
    <p:extLst>
      <p:ext uri="{BB962C8B-B14F-4D97-AF65-F5344CB8AC3E}">
        <p14:creationId xmlns:p14="http://schemas.microsoft.com/office/powerpoint/2010/main" val="3281010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9610-DFDC-4DAA-BBAE-8858F543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5C2BF1-9B3B-4239-A4F8-F205E299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4537" y="3140536"/>
            <a:ext cx="4058239" cy="337668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307D6-1E16-4DA1-ABE7-14790E17A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20" y="2799759"/>
            <a:ext cx="2670993" cy="4058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EC84D-28E3-47C0-8B20-692C7F4B4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30101" y="-1362142"/>
            <a:ext cx="2799758" cy="552404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9E672E-4D47-4201-84EA-3C96DE786B85}"/>
              </a:ext>
            </a:extLst>
          </p:cNvPr>
          <p:cNvSpPr txBox="1">
            <a:spLocks/>
          </p:cNvSpPr>
          <p:nvPr/>
        </p:nvSpPr>
        <p:spPr>
          <a:xfrm>
            <a:off x="0" y="1510087"/>
            <a:ext cx="6096000" cy="5096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Five 12v LED Buttons</a:t>
            </a:r>
          </a:p>
          <a:p>
            <a:pPr lvl="1"/>
            <a:r>
              <a:rPr lang="en-US" dirty="0"/>
              <a:t>Each button has 4 terminals</a:t>
            </a:r>
          </a:p>
          <a:p>
            <a:pPr lvl="2"/>
            <a:r>
              <a:rPr lang="en-US" dirty="0"/>
              <a:t>+/- for LED inside button</a:t>
            </a:r>
          </a:p>
          <a:p>
            <a:pPr lvl="2"/>
            <a:r>
              <a:rPr lang="en-US" dirty="0"/>
              <a:t>2 terminals for a circuit to complete upon button press</a:t>
            </a:r>
          </a:p>
          <a:p>
            <a:pPr lvl="1"/>
            <a:r>
              <a:rPr lang="en-US" dirty="0"/>
              <a:t>Cut and stripped 18 gauge wire and soldered to the terminals</a:t>
            </a:r>
          </a:p>
          <a:p>
            <a:pPr lvl="1"/>
            <a:r>
              <a:rPr lang="en-US" dirty="0"/>
              <a:t>Attached 18 gauge wire to jumper cables via 18-22 gauge butt connectors</a:t>
            </a:r>
          </a:p>
        </p:txBody>
      </p:sp>
    </p:spTree>
    <p:extLst>
      <p:ext uri="{BB962C8B-B14F-4D97-AF65-F5344CB8AC3E}">
        <p14:creationId xmlns:p14="http://schemas.microsoft.com/office/powerpoint/2010/main" val="50380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0933-2979-4C91-80F9-08E8C9E3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F942-2234-4581-BF13-7996A299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5506" cy="5032375"/>
          </a:xfrm>
        </p:spPr>
        <p:txBody>
          <a:bodyPr>
            <a:normAutofit/>
          </a:bodyPr>
          <a:lstStyle/>
          <a:p>
            <a:r>
              <a:rPr lang="en-US" dirty="0"/>
              <a:t>Powering the 12v buttons?</a:t>
            </a:r>
          </a:p>
          <a:p>
            <a:pPr lvl="1"/>
            <a:r>
              <a:rPr lang="en-US" dirty="0"/>
              <a:t>12v 1 Amp Power supply</a:t>
            </a:r>
          </a:p>
          <a:p>
            <a:pPr lvl="2"/>
            <a:r>
              <a:rPr lang="en-US" dirty="0"/>
              <a:t>Wall adapter to barrel jack – plug into Arduino</a:t>
            </a:r>
          </a:p>
          <a:p>
            <a:pPr lvl="2"/>
            <a:r>
              <a:rPr lang="en-US" dirty="0"/>
              <a:t>Use “Vin” port on Arduino to access 12v power</a:t>
            </a:r>
          </a:p>
          <a:p>
            <a:pPr lvl="1"/>
            <a:r>
              <a:rPr lang="en-US" dirty="0"/>
              <a:t>2N7000 N-Channel Metal-oxide-semiconductor field-effect transistor (NPN MOSFET)</a:t>
            </a:r>
          </a:p>
          <a:p>
            <a:pPr lvl="2"/>
            <a:r>
              <a:rPr lang="en-US" dirty="0"/>
              <a:t>Supports up to 60v currents</a:t>
            </a:r>
          </a:p>
          <a:p>
            <a:pPr lvl="2"/>
            <a:r>
              <a:rPr lang="en-US" dirty="0"/>
              <a:t>Gate threshold of 0.8 volts minimum</a:t>
            </a:r>
          </a:p>
          <a:p>
            <a:pPr lvl="2"/>
            <a:r>
              <a:rPr lang="en-US" dirty="0"/>
              <a:t>Requires pull-down resistor to ground on gate</a:t>
            </a:r>
          </a:p>
          <a:p>
            <a:pPr lvl="2"/>
            <a:r>
              <a:rPr lang="en-US" dirty="0"/>
              <a:t>When we want to give the button a 12v current, we send a signal to the gate to trigger the MOSFET as a switch</a:t>
            </a:r>
          </a:p>
          <a:p>
            <a:pPr lvl="3"/>
            <a:r>
              <a:rPr lang="en-US" u="sng" dirty="0"/>
              <a:t>Signal is sent via digitalWrite() from pins 2-7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1A108-EC10-475D-B0EB-BA708D36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54" y="0"/>
            <a:ext cx="3415645" cy="3415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42D15-0FE5-469D-8AA3-C3DD18E0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07" y="3780770"/>
            <a:ext cx="4362828" cy="30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4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5E84-E8AD-49A6-B1E6-3974CA901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98" y="129989"/>
            <a:ext cx="8438203" cy="672801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717E45-EEF1-4FDB-A47F-80C0634E9883}"/>
              </a:ext>
            </a:extLst>
          </p:cNvPr>
          <p:cNvSpPr/>
          <p:nvPr/>
        </p:nvSpPr>
        <p:spPr>
          <a:xfrm>
            <a:off x="4001549" y="2139193"/>
            <a:ext cx="3322040" cy="148485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4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06E8-8690-4A33-A6E7-F27CC1DF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DA65-6B04-4162-B13E-D9771898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5958" cy="4351338"/>
          </a:xfrm>
        </p:spPr>
        <p:txBody>
          <a:bodyPr/>
          <a:lstStyle/>
          <a:p>
            <a:r>
              <a:rPr lang="en-US" dirty="0"/>
              <a:t>How do we know what button is being pressed?</a:t>
            </a:r>
          </a:p>
          <a:p>
            <a:pPr lvl="1"/>
            <a:r>
              <a:rPr lang="en-US" dirty="0"/>
              <a:t>In setup() we digitalWrite a HIGH signal to all buttons</a:t>
            </a:r>
          </a:p>
          <a:p>
            <a:pPr lvl="1"/>
            <a:r>
              <a:rPr lang="en-US" dirty="0"/>
              <a:t>When a button is pressed it completes the circuit and a HIGH signal is sent back to the breadboard</a:t>
            </a:r>
          </a:p>
          <a:p>
            <a:pPr lvl="1"/>
            <a:r>
              <a:rPr lang="en-US" dirty="0"/>
              <a:t>5 wires from Arduino pins A0-A4 are waiting for signals on the breadboard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digitalRead</a:t>
            </a:r>
            <a:r>
              <a:rPr lang="en-US" dirty="0"/>
              <a:t>() on these pins constantly</a:t>
            </a:r>
          </a:p>
          <a:p>
            <a:pPr lvl="1"/>
            <a:r>
              <a:rPr lang="en-US" dirty="0"/>
              <a:t>Pull down resistors exist between pins</a:t>
            </a:r>
            <a:br>
              <a:rPr lang="en-US" dirty="0"/>
            </a:br>
            <a:r>
              <a:rPr lang="en-US" dirty="0"/>
              <a:t>and input to keep readings accurate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C0EF6-7161-4AFA-A53D-0C0D1BB4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448" y="529328"/>
            <a:ext cx="3670085" cy="216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FDF73-E2A8-4D88-B2CE-D8407FD2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4057650"/>
            <a:ext cx="49911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1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05E84-E8AD-49A6-B1E6-3974CA901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98" y="129989"/>
            <a:ext cx="8438203" cy="6728011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7D528E-D387-4EFB-BF96-7B3DE228AF47}"/>
              </a:ext>
            </a:extLst>
          </p:cNvPr>
          <p:cNvSpPr/>
          <p:nvPr/>
        </p:nvSpPr>
        <p:spPr>
          <a:xfrm>
            <a:off x="7852095" y="2441197"/>
            <a:ext cx="3322040" cy="148485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8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</TotalTime>
  <Words>906</Words>
  <Application>Microsoft Office PowerPoint</Application>
  <PresentationFormat>Widescreen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Caladea</vt:lpstr>
      <vt:lpstr>Calibri</vt:lpstr>
      <vt:lpstr>Calibri Light</vt:lpstr>
      <vt:lpstr>Office Theme</vt:lpstr>
      <vt:lpstr>Drew Beaudry</vt:lpstr>
      <vt:lpstr>About the Project:</vt:lpstr>
      <vt:lpstr>Why?</vt:lpstr>
      <vt:lpstr>Background</vt:lpstr>
      <vt:lpstr>How?</vt:lpstr>
      <vt:lpstr>How?</vt:lpstr>
      <vt:lpstr>PowerPoint Presentation</vt:lpstr>
      <vt:lpstr>How?</vt:lpstr>
      <vt:lpstr>PowerPoint Presentation</vt:lpstr>
      <vt:lpstr>How?</vt:lpstr>
      <vt:lpstr>How?</vt:lpstr>
      <vt:lpstr>PowerPoint Presentation</vt:lpstr>
      <vt:lpstr>How?</vt:lpstr>
      <vt:lpstr>Code: (Music)</vt:lpstr>
      <vt:lpstr>Code: (Music)</vt:lpstr>
      <vt:lpstr>Code: (Bluetooth)</vt:lpstr>
      <vt:lpstr>PowerPoint Presentation</vt:lpstr>
      <vt:lpstr>PowerPoint Presentation</vt:lpstr>
      <vt:lpstr>PowerPoint Presentation</vt:lpstr>
      <vt:lpstr>PowerPoint Presentation</vt:lpstr>
      <vt:lpstr>Compared to a Similar Product</vt:lpstr>
      <vt:lpstr>Future Work:</vt:lpstr>
      <vt:lpstr>Demonstration Video: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</dc:creator>
  <cp:lastModifiedBy>Drew</cp:lastModifiedBy>
  <cp:revision>24</cp:revision>
  <dcterms:created xsi:type="dcterms:W3CDTF">2019-03-17T03:30:42Z</dcterms:created>
  <dcterms:modified xsi:type="dcterms:W3CDTF">2019-04-29T16:03:30Z</dcterms:modified>
</cp:coreProperties>
</file>